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39E08E2-5DAE-47FC-BB77-E968142C08F7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4AC20F-A6FD-4C9A-88C8-EBBE7AADA9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Краткосрочный проект </a:t>
            </a:r>
            <a:r>
              <a:rPr lang="ru-RU" dirty="0" smtClean="0"/>
              <a:t>«Как колосок на стол хлебом пришел» </a:t>
            </a:r>
            <a:br>
              <a:rPr lang="ru-RU" dirty="0" smtClean="0"/>
            </a:br>
            <a:r>
              <a:rPr lang="ru-RU" dirty="0" smtClean="0"/>
              <a:t>в средней группе №3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872208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Провели: </a:t>
            </a:r>
          </a:p>
          <a:p>
            <a:pPr algn="r"/>
            <a:r>
              <a:rPr lang="ru-RU" dirty="0"/>
              <a:t>в</a:t>
            </a:r>
            <a:r>
              <a:rPr lang="ru-RU" dirty="0" smtClean="0"/>
              <a:t>оспитатель первой кв. кат.  </a:t>
            </a:r>
            <a:r>
              <a:rPr lang="ru-RU" dirty="0" err="1" smtClean="0"/>
              <a:t>Смыслова</a:t>
            </a:r>
            <a:r>
              <a:rPr lang="ru-RU" dirty="0" smtClean="0"/>
              <a:t> Н.А.,</a:t>
            </a:r>
          </a:p>
          <a:p>
            <a:pPr algn="r"/>
            <a:r>
              <a:rPr lang="ru-RU" dirty="0"/>
              <a:t>в</a:t>
            </a:r>
            <a:r>
              <a:rPr lang="ru-RU" dirty="0" smtClean="0"/>
              <a:t>оспитатель </a:t>
            </a:r>
            <a:r>
              <a:rPr lang="ru-RU" dirty="0" err="1" smtClean="0"/>
              <a:t>Конькова</a:t>
            </a:r>
            <a:r>
              <a:rPr lang="ru-RU" dirty="0" smtClean="0"/>
              <a:t> С.В.</a:t>
            </a:r>
          </a:p>
          <a:p>
            <a:pPr algn="r"/>
            <a:endParaRPr lang="ru-RU" dirty="0" smtClean="0"/>
          </a:p>
          <a:p>
            <a:r>
              <a:rPr lang="ru-RU" dirty="0" smtClean="0"/>
              <a:t>Сергиево-Посадский г.о., 2022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НОД «Откуда хлеб пришел»</a:t>
            </a:r>
            <a:endParaRPr lang="ru-RU" dirty="0"/>
          </a:p>
        </p:txBody>
      </p:sp>
      <p:pic>
        <p:nvPicPr>
          <p:cNvPr id="5" name="Содержимое 4" descr="нод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758825"/>
            <a:ext cx="3932238" cy="3932238"/>
          </a:xfrm>
        </p:spPr>
      </p:pic>
      <p:pic>
        <p:nvPicPr>
          <p:cNvPr id="6" name="Содержимое 5" descr="нод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Семейный клуб (консультация «День Хлеба», игра «Каравай)</a:t>
            </a:r>
            <a:endParaRPr lang="ru-RU" dirty="0"/>
          </a:p>
        </p:txBody>
      </p:sp>
      <p:pic>
        <p:nvPicPr>
          <p:cNvPr id="5" name="Содержимое 4" descr="сем.клуб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6" name="Содержимое 5" descr="каравай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Семейный клуб (показ родителями сказки «Колобок»)</a:t>
            </a:r>
            <a:endParaRPr lang="ru-RU" dirty="0"/>
          </a:p>
        </p:txBody>
      </p:sp>
      <p:pic>
        <p:nvPicPr>
          <p:cNvPr id="7" name="Содержимое 6" descr="сказк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10" name="Содержимое 9" descr="сказ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1797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Семейный клуб (роспись </a:t>
            </a:r>
            <a:r>
              <a:rPr lang="ru-RU" dirty="0" err="1" smtClean="0"/>
              <a:t>х</a:t>
            </a:r>
            <a:r>
              <a:rPr lang="ru-RU" dirty="0" smtClean="0"/>
              <a:t>/б изделий из соленого теста)</a:t>
            </a:r>
            <a:endParaRPr lang="ru-RU" dirty="0"/>
          </a:p>
        </p:txBody>
      </p:sp>
      <p:pic>
        <p:nvPicPr>
          <p:cNvPr id="8" name="Содержимое 7" descr="росп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2562932" cy="3417243"/>
          </a:xfrm>
        </p:spPr>
      </p:pic>
      <p:pic>
        <p:nvPicPr>
          <p:cNvPr id="6" name="Содержимое 5" descr="роспись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80112" y="1772816"/>
            <a:ext cx="3394720" cy="2546040"/>
          </a:xfrm>
        </p:spPr>
      </p:pic>
      <p:pic>
        <p:nvPicPr>
          <p:cNvPr id="9" name="Содержимое 4" descr="роспи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0688"/>
            <a:ext cx="2869024" cy="31678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Семейный клуб (</a:t>
            </a:r>
            <a:r>
              <a:rPr lang="ru-RU" dirty="0" err="1" smtClean="0"/>
              <a:t>д</a:t>
            </a:r>
            <a:r>
              <a:rPr lang="ru-RU" dirty="0" smtClean="0"/>
              <a:t>/игра «Разрезные картинки»)</a:t>
            </a:r>
            <a:endParaRPr lang="ru-RU" dirty="0"/>
          </a:p>
        </p:txBody>
      </p:sp>
      <p:pic>
        <p:nvPicPr>
          <p:cNvPr id="5" name="Содержимое 4" descr="разр.картин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6" name="Содержимое 5" descr="собери карт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</a:t>
            </a:r>
            <a:r>
              <a:rPr lang="ru-RU" dirty="0" smtClean="0"/>
              <a:t>/игра «Собери колоски»</a:t>
            </a:r>
            <a:endParaRPr lang="ru-RU" dirty="0"/>
          </a:p>
        </p:txBody>
      </p:sp>
      <p:pic>
        <p:nvPicPr>
          <p:cNvPr id="5" name="Содержимое 4" descr="собери колос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6" name="Содержимое 5" descr="собери кол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Совместное чаепитие</a:t>
            </a:r>
            <a:endParaRPr lang="ru-RU" dirty="0"/>
          </a:p>
        </p:txBody>
      </p:sp>
      <p:pic>
        <p:nvPicPr>
          <p:cNvPr id="4" name="Содержимое 3" descr="чепит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24584" y="530225"/>
            <a:ext cx="3140869" cy="41878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224135"/>
          </a:xfrm>
        </p:spPr>
        <p:txBody>
          <a:bodyPr/>
          <a:lstStyle/>
          <a:p>
            <a:pPr algn="ctr"/>
            <a:r>
              <a:rPr lang="ru-RU" dirty="0" smtClean="0"/>
              <a:t>Цель и задачи проекта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924944"/>
            <a:ext cx="7704856" cy="31683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dirty="0"/>
              <a:t>Цель проекта:</a:t>
            </a:r>
            <a:r>
              <a:rPr lang="en-US" b="1" dirty="0"/>
              <a:t> </a:t>
            </a:r>
            <a:r>
              <a:rPr lang="ru-RU" dirty="0"/>
              <a:t>воспитывать у детей уважительное отношение к хлебу и работникам, которые его </a:t>
            </a:r>
            <a:r>
              <a:rPr lang="ru-RU" dirty="0" smtClean="0"/>
              <a:t>производят.</a:t>
            </a:r>
          </a:p>
          <a:p>
            <a:pPr algn="l"/>
            <a:r>
              <a:rPr lang="ru-RU" b="1" dirty="0" smtClean="0"/>
              <a:t>Задачи:</a:t>
            </a:r>
          </a:p>
          <a:p>
            <a:pPr algn="l">
              <a:buFontTx/>
              <a:buChar char="-"/>
            </a:pPr>
            <a:r>
              <a:rPr lang="ru-RU" dirty="0" smtClean="0"/>
              <a:t>обучающие</a:t>
            </a:r>
            <a:r>
              <a:rPr lang="ru-RU" dirty="0"/>
              <a:t>: сформировать у детей представление, как выращивают хлеб, выпекают хлебобулочные изделия; расширить знания о злаковых культурах; познакомить с профессиями людей, которые работают в поле;  формировать понимание того, что хлеб достаётся </a:t>
            </a:r>
            <a:r>
              <a:rPr lang="ru-RU" dirty="0" smtClean="0"/>
              <a:t>трудом;</a:t>
            </a:r>
          </a:p>
          <a:p>
            <a:pPr algn="l">
              <a:buFontTx/>
              <a:buChar char="-"/>
            </a:pPr>
            <a:r>
              <a:rPr lang="ru-RU" dirty="0" smtClean="0"/>
              <a:t>развивающие</a:t>
            </a:r>
            <a:r>
              <a:rPr lang="ru-RU" dirty="0"/>
              <a:t>: пополнить словарный запас детей по теме «Хлеб»; развивать коммуникативные навыки, творческие способности </a:t>
            </a:r>
            <a:r>
              <a:rPr lang="ru-RU" dirty="0" smtClean="0"/>
              <a:t>детей;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воспитательные</a:t>
            </a:r>
            <a:r>
              <a:rPr lang="ru-RU" dirty="0"/>
              <a:t>: формировать патриотические чувства, воспитывать бережное отношение к хлебу и уважительное отношение к работникам на селе, которые его производят. </a:t>
            </a:r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93610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работы с детьми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708920"/>
            <a:ext cx="7776864" cy="3384376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- НОД «Откуда хлеб пришел»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рассматривание иллюстраций по теме, альбома «Откуда хлеб пришел», колосков ржи и пшеницы, муки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подвижная игра «Каравай»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игра м/</a:t>
            </a:r>
            <a:r>
              <a:rPr lang="ru-RU" dirty="0" err="1" smtClean="0"/>
              <a:t>п</a:t>
            </a:r>
            <a:r>
              <a:rPr lang="ru-RU" dirty="0" smtClean="0"/>
              <a:t> «Съедобное – несъедобное»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лепка и роспись хлебобулочных изделий в совместной деятельности со взрослыми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показ сказки «Колобок» (</a:t>
            </a:r>
            <a:r>
              <a:rPr lang="ru-RU" dirty="0" err="1" smtClean="0"/>
              <a:t>би-ба-бо</a:t>
            </a:r>
            <a:r>
              <a:rPr lang="ru-RU" dirty="0" smtClean="0"/>
              <a:t>)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чтение </a:t>
            </a:r>
            <a:r>
              <a:rPr lang="ru-RU" dirty="0" err="1" smtClean="0"/>
              <a:t>худ.лит-ры</a:t>
            </a:r>
            <a:r>
              <a:rPr lang="ru-RU" dirty="0" smtClean="0"/>
              <a:t>, разучивание пословиц и поговорок о хлебе, отгадывание загадок</a:t>
            </a:r>
          </a:p>
          <a:p>
            <a:pPr algn="l"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работы с родителями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6864" cy="2137792"/>
          </a:xfrm>
        </p:spPr>
        <p:txBody>
          <a:bodyPr>
            <a:normAutofit lnSpcReduction="10000"/>
          </a:bodyPr>
          <a:lstStyle/>
          <a:p>
            <a:pPr algn="l">
              <a:buFontTx/>
              <a:buChar char="-"/>
            </a:pPr>
            <a:r>
              <a:rPr lang="ru-RU" dirty="0" smtClean="0"/>
              <a:t>Совместное оформление мини-музея в группе (изготовление </a:t>
            </a:r>
            <a:r>
              <a:rPr lang="ru-RU" dirty="0" err="1" smtClean="0"/>
              <a:t>х</a:t>
            </a:r>
            <a:r>
              <a:rPr lang="ru-RU" dirty="0" smtClean="0"/>
              <a:t>/б изделий из соленого теста)</a:t>
            </a:r>
          </a:p>
          <a:p>
            <a:pPr algn="l">
              <a:buFontTx/>
              <a:buChar char="-"/>
            </a:pPr>
            <a:r>
              <a:rPr lang="ru-RU" dirty="0" smtClean="0"/>
              <a:t> беседы, консультации </a:t>
            </a:r>
            <a:r>
              <a:rPr lang="ru-RU" dirty="0"/>
              <a:t>"Значение хлеба в жизни </a:t>
            </a:r>
            <a:r>
              <a:rPr lang="ru-RU" dirty="0" smtClean="0"/>
              <a:t>человека», «История праздника День Хлеба»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памятки «Берегите хлеб»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семейный клуб, посвященный дню Хлеба</a:t>
            </a:r>
          </a:p>
          <a:p>
            <a:pPr algn="l">
              <a:buFontTx/>
              <a:buChar char="-"/>
            </a:pPr>
            <a:r>
              <a:rPr lang="ru-RU" dirty="0" smtClean="0"/>
              <a:t> чаепитие</a:t>
            </a:r>
            <a:endParaRPr lang="ru-RU" dirty="0"/>
          </a:p>
          <a:p>
            <a:pPr algn="l"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Развивающая </a:t>
            </a:r>
            <a:r>
              <a:rPr lang="ru-RU" dirty="0" smtClean="0"/>
              <a:t>предметно-пространственная среда в группе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429000"/>
            <a:ext cx="7776864" cy="2448272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ru-RU" dirty="0" smtClean="0"/>
              <a:t>Оформлен мини-музей «Чудо-хлеб»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оформлен альбом «Откуда хлеб пришел»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оформлена </a:t>
            </a:r>
            <a:r>
              <a:rPr lang="ru-RU" dirty="0" err="1" smtClean="0"/>
              <a:t>дид</a:t>
            </a:r>
            <a:r>
              <a:rPr lang="ru-RU" dirty="0" smtClean="0"/>
              <a:t>. игра «Разрезные картинки»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оформлена </a:t>
            </a:r>
            <a:r>
              <a:rPr lang="ru-RU" dirty="0" err="1" smtClean="0"/>
              <a:t>п</a:t>
            </a:r>
            <a:r>
              <a:rPr lang="ru-RU" dirty="0" smtClean="0"/>
              <a:t>/игра «Собери колоски»</a:t>
            </a:r>
          </a:p>
          <a:p>
            <a:pPr algn="l"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сшили берет для колобка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Развивающая предметно-пространственная среда в группе: мини-музей «Чудо-хлеб»</a:t>
            </a:r>
            <a:endParaRPr lang="ru-RU" sz="3200" dirty="0"/>
          </a:p>
        </p:txBody>
      </p:sp>
      <p:pic>
        <p:nvPicPr>
          <p:cNvPr id="5" name="Содержимое 4" descr="музе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6" name="Содержимое 5" descr="музей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2517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Рассматривание иллюстраций, колосков ржи и пшеницы, муки,  лепка </a:t>
            </a:r>
            <a:r>
              <a:rPr lang="ru-RU" sz="3200" dirty="0" err="1" smtClean="0"/>
              <a:t>х</a:t>
            </a:r>
            <a:r>
              <a:rPr lang="ru-RU" sz="3200" dirty="0" smtClean="0"/>
              <a:t>/б изделий</a:t>
            </a:r>
            <a:endParaRPr lang="ru-RU" sz="3200" dirty="0"/>
          </a:p>
        </p:txBody>
      </p:sp>
      <p:pic>
        <p:nvPicPr>
          <p:cNvPr id="5" name="Содержимое 4" descr="альбом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758825"/>
            <a:ext cx="3932238" cy="3932238"/>
          </a:xfrm>
        </p:spPr>
      </p:pic>
      <p:pic>
        <p:nvPicPr>
          <p:cNvPr id="6" name="Содержимое 5" descr="леп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590636"/>
            <a:ext cx="3930650" cy="226861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Подв.игра</a:t>
            </a:r>
            <a:r>
              <a:rPr lang="ru-RU" dirty="0" smtClean="0"/>
              <a:t> «Каравай», м/</a:t>
            </a:r>
            <a:r>
              <a:rPr lang="ru-RU" dirty="0" err="1" smtClean="0"/>
              <a:t>п</a:t>
            </a:r>
            <a:r>
              <a:rPr lang="ru-RU" dirty="0" smtClean="0"/>
              <a:t> игра «Съедобное – несъедобное»</a:t>
            </a:r>
            <a:endParaRPr lang="ru-RU" dirty="0"/>
          </a:p>
        </p:txBody>
      </p:sp>
      <p:pic>
        <p:nvPicPr>
          <p:cNvPr id="5" name="Содержимое 4" descr="игра карав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758825"/>
            <a:ext cx="3932238" cy="3932238"/>
          </a:xfrm>
        </p:spPr>
      </p:pic>
      <p:pic>
        <p:nvPicPr>
          <p:cNvPr id="6" name="Содержимое 5" descr="съедоб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Показ сказки «Колобок»</a:t>
            </a:r>
            <a:endParaRPr lang="ru-RU" dirty="0"/>
          </a:p>
        </p:txBody>
      </p:sp>
      <p:pic>
        <p:nvPicPr>
          <p:cNvPr id="5" name="Содержимое 4" descr="колоб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</p:spPr>
      </p:pic>
      <p:pic>
        <p:nvPicPr>
          <p:cNvPr id="6" name="Содержимое 5" descr="колоб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51</TotalTime>
  <Words>286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Краткосрочный проект «Как колосок на стол хлебом пришел»  в средней группе №3</vt:lpstr>
      <vt:lpstr>Цель и задачи проекта</vt:lpstr>
      <vt:lpstr>Формы работы с детьми</vt:lpstr>
      <vt:lpstr>Формы работы с родителями</vt:lpstr>
      <vt:lpstr>  Развивающая предметно-пространственная среда в группе</vt:lpstr>
      <vt:lpstr>Развивающая предметно-пространственная среда в группе: мини-музей «Чудо-хлеб»</vt:lpstr>
      <vt:lpstr>Рассматривание иллюстраций, колосков ржи и пшеницы, муки,  лепка х/б изделий</vt:lpstr>
      <vt:lpstr>Подв.игра «Каравай», м/п игра «Съедобное – несъедобное»</vt:lpstr>
      <vt:lpstr>Показ сказки «Колобок»</vt:lpstr>
      <vt:lpstr>НОД «Откуда хлеб пришел»</vt:lpstr>
      <vt:lpstr>Семейный клуб (консультация «День Хлеба», игра «Каравай)</vt:lpstr>
      <vt:lpstr>Семейный клуб (показ родителями сказки «Колобок»)</vt:lpstr>
      <vt:lpstr>Семейный клуб (роспись х/б изделий из соленого теста)</vt:lpstr>
      <vt:lpstr>Семейный клуб (д/игра «Разрезные картинки»)</vt:lpstr>
      <vt:lpstr>п/игра «Собери колоски»</vt:lpstr>
      <vt:lpstr>Совместное чаепитие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проектной деятельности по теме «Как колосок на стол хлебом пришел»  в средней группе №3</dc:title>
  <dc:creator>Светланка</dc:creator>
  <cp:lastModifiedBy>Светланка</cp:lastModifiedBy>
  <cp:revision>7</cp:revision>
  <dcterms:created xsi:type="dcterms:W3CDTF">2022-10-15T13:55:07Z</dcterms:created>
  <dcterms:modified xsi:type="dcterms:W3CDTF">2022-11-25T17:57:49Z</dcterms:modified>
</cp:coreProperties>
</file>