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7" r:id="rId5"/>
    <p:sldId id="27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D5DB-D9A5-4792-9B08-2EC8246403D7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FBF12-800C-4FAF-8EA8-87BD02EC6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Краткосрочный познавательный проект в средней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группе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Капитошки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«Наши друзья насекомые»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8064896" cy="2567136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воспитатели:</a:t>
            </a:r>
          </a:p>
          <a:p>
            <a:pPr algn="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Н.А</a:t>
            </a:r>
          </a:p>
          <a:p>
            <a:pPr algn="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Конькова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С.В.</a:t>
            </a:r>
          </a:p>
          <a:p>
            <a:pPr algn="r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Сергиев Посад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2023г.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24944"/>
            <a:ext cx="1789210" cy="147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36912"/>
            <a:ext cx="227580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861048"/>
            <a:ext cx="21240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Наблюдение за насекомыми во время прогулки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uZYN-eFY3h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3672408" cy="4907449"/>
          </a:xfrm>
        </p:spPr>
      </p:pic>
      <p:pic>
        <p:nvPicPr>
          <p:cNvPr id="5" name="Рисунок 4" descr="i6KUuiQVto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908720"/>
            <a:ext cx="4276725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Рассматривание картинок и муляжей  насекомых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0505-WA0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836712"/>
            <a:ext cx="3748063" cy="4525963"/>
          </a:xfrm>
        </p:spPr>
      </p:pic>
      <p:pic>
        <p:nvPicPr>
          <p:cNvPr id="5" name="Рисунок 4" descr="IMG-20230505-WA0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908719"/>
            <a:ext cx="4248472" cy="56646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-20230505-WA0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3165816" cy="4221088"/>
          </a:xfrm>
        </p:spPr>
      </p:pic>
      <p:pic>
        <p:nvPicPr>
          <p:cNvPr id="7" name="Рисунок 6" descr="IMG-20230425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564904"/>
            <a:ext cx="5472608" cy="41044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869160"/>
            <a:ext cx="2088232" cy="170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548680"/>
            <a:ext cx="1944216" cy="182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32656"/>
            <a:ext cx="2232248" cy="203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30425-WA00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7776864" cy="58326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 «Картинки-половинки. Насекомые»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0425-WA00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3394472" cy="4525963"/>
          </a:xfrm>
        </p:spPr>
      </p:pic>
      <p:pic>
        <p:nvPicPr>
          <p:cNvPr id="5" name="Рисунок 4" descr="IMG-20230425-WA00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412776"/>
            <a:ext cx="3672408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Мемо.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Насекомые»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0505-WA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068960"/>
            <a:ext cx="3648406" cy="2736304"/>
          </a:xfrm>
        </p:spPr>
      </p:pic>
      <p:pic>
        <p:nvPicPr>
          <p:cNvPr id="5" name="Рисунок 4" descr="IMG-20230505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484784"/>
            <a:ext cx="4794555" cy="5008712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052736"/>
            <a:ext cx="1944216" cy="17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Рисование «Бабочка»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Раскрашивание тематических раскрасок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WKwPvmDFh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3431626" cy="4585692"/>
          </a:xfrm>
          <a:prstGeom prst="rect">
            <a:avLst/>
          </a:prstGeom>
        </p:spPr>
      </p:pic>
      <p:pic>
        <p:nvPicPr>
          <p:cNvPr id="5" name="Рисунок 4" descr="bsfTrrcr0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204864"/>
            <a:ext cx="3323854" cy="4441676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9517">
            <a:off x="3741089" y="1777415"/>
            <a:ext cx="1600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02742">
            <a:off x="3851920" y="5085184"/>
            <a:ext cx="1600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879780">
            <a:off x="3807223" y="3461307"/>
            <a:ext cx="1600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Аппликация из геометрических фигур «Бабочка»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G2FXaGUik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908720"/>
            <a:ext cx="7416824" cy="555025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Пластилинография «Божья коровка»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0505-WA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36912"/>
            <a:ext cx="3024336" cy="4032448"/>
          </a:xfrm>
        </p:spPr>
      </p:pic>
      <p:pic>
        <p:nvPicPr>
          <p:cNvPr id="5" name="Рисунок 4" descr="IMG-20230505-WA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196751"/>
            <a:ext cx="4176464" cy="556861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836712"/>
            <a:ext cx="1800200" cy="160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30505-WA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3394472" cy="4525963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301208"/>
            <a:ext cx="1584176" cy="141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-20230505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548680"/>
            <a:ext cx="4515966" cy="6021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: развитие у детей познавательного интереса к миру насекомых, приобщение дошкольников  к  миру природы, воспитание бережного отношения к природным объектам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содействовать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развитию представлений детей   о насекомых </a:t>
            </a:r>
            <a:r>
              <a:rPr lang="ru-RU" sz="4400" i="1" dirty="0">
                <a:latin typeface="Times New Roman" pitchFamily="18" charset="0"/>
                <a:cs typeface="Times New Roman" pitchFamily="18" charset="0"/>
              </a:rPr>
              <a:t>(бабочка, муравей, жук, пчела, кузнечик)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 их строении, способах передвижения;</a:t>
            </a:r>
          </a:p>
          <a:p>
            <a:pPr lvl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-способствовать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знакомству детей с существующими в природе взаимосвязями растений, насекомых, животных и человека;</a:t>
            </a:r>
          </a:p>
          <a:p>
            <a:pPr lvl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-поддерживать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у детей познавательный интерес к объектам окружающего нас мира через практическую деятельность;</a:t>
            </a:r>
          </a:p>
          <a:p>
            <a:pPr lvl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-побуждать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  бережному, ответственному, эмоционально-доброжелательному отношению к миру насекомых;</a:t>
            </a:r>
          </a:p>
          <a:p>
            <a:pPr lvl="0"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воспитывать любовь к природе родного края, личной ответственности за ее сохранность.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Пластилинография «Божья коровка»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20230505-WA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344816" cy="550861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 драматизация «Муха Цокотуха»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MyColl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124744"/>
            <a:ext cx="5256584" cy="5256584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1296144" cy="145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653136"/>
            <a:ext cx="1944216" cy="17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yColl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5733256" cy="5733256"/>
          </a:xfr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797152"/>
            <a:ext cx="21240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996952"/>
            <a:ext cx="184412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04664"/>
            <a:ext cx="2448272" cy="216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yColl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332657"/>
            <a:ext cx="4032448" cy="4032448"/>
          </a:xfrm>
        </p:spPr>
      </p:pic>
      <p:pic>
        <p:nvPicPr>
          <p:cNvPr id="5" name="Рисунок 4" descr="MyCollages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420888"/>
            <a:ext cx="4104456" cy="410445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4725144"/>
            <a:ext cx="21240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653135"/>
            <a:ext cx="1584176" cy="193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836712"/>
            <a:ext cx="1600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836712"/>
            <a:ext cx="2298713" cy="125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Итоговое мероприятие: выставка совместного творчества детей и родителей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KwelUqVtj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8644779" cy="4248472"/>
          </a:xfrm>
        </p:spPr>
      </p:pic>
    </p:spTree>
    <p:extLst>
      <p:ext uri="{BB962C8B-B14F-4D97-AF65-F5344CB8AC3E}">
        <p14:creationId xmlns:p14="http://schemas.microsoft.com/office/powerpoint/2010/main" xmlns="" val="1110933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Этапы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Деятельность в рамках реализации проекта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I этап – предварительный:</a:t>
            </a:r>
          </a:p>
          <a:p>
            <a:pPr marL="0" indent="0">
              <a:spcBef>
                <a:spcPts val="0"/>
              </a:spcBef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опрос детей с целью выявления знаний о видах насекомых,  </a:t>
            </a:r>
          </a:p>
          <a:p>
            <a:pPr marL="0" indent="0">
              <a:spcBef>
                <a:spcPts val="0"/>
              </a:spcBef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оформление наглядного материала для родителей;</a:t>
            </a:r>
          </a:p>
          <a:p>
            <a:pPr marL="0" indent="0">
              <a:spcBef>
                <a:spcPts val="0"/>
              </a:spcBef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разработка перспективного плана реализации проекта.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этап – основной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Познавательное развитие: Наблюдение в природе: за бабочками, жуками, божьей коровкой, пчелой, муравьем; экскурсия на территории детского сада.</a:t>
            </a:r>
          </a:p>
          <a:p>
            <a:pPr marL="0" indent="0">
              <a:spcBef>
                <a:spcPts val="0"/>
              </a:spcBef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Рассматривание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сюжетных картинок, иллюстраций, альбомов: «Удивительный мир насекомых»,  «Правила поведения в природе».</a:t>
            </a:r>
          </a:p>
          <a:p>
            <a:pPr marL="0" indent="0">
              <a:spcBef>
                <a:spcPts val="0"/>
              </a:spcBef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«Что вы знаете о насекомых?»; «Опасные насекомые»; «Какую пользу приносят людям пчелы?»; «Правила безопасности при встрече с насекомыми».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Экспериментирование: «Где прячутся муравьи?»; «Чем бабочка похожа на слона».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игры: «Картинки-половинки» (насекомые); «Мемо. Насекомые»; «Разрезные картинки» и другие.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Сюжетно-ролевые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игры: «В гостях у Мухи-Цокотухи».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Театрализованные игры: «Муха-Цокотуха»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игры: «Какой звук издают»; «Найди по описанию»; «Кто лишний?»;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Пальчиковые игры по теме «Насекомые»;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Заучивание стихотворений про насекомых.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Физическое развитие: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игры: «Паук и мухи», «Поймай комара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«Летает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не летает» и другие.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развитие: Прослушивание аудиозаписи о природе и животном мире.</a:t>
            </a:r>
          </a:p>
          <a:p>
            <a:pPr marL="0" indent="0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деятельность: рисование, лепка, аппликация.</a:t>
            </a:r>
          </a:p>
          <a:p>
            <a:pPr marL="0" indent="0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литературы: Х.К. Андерсен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Квитко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«Жучок»,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В.Митько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«Я кузнечика ловил», В. Бианки «Как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муравьишка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домой спешил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III этап – заключительный.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Продукты проекта:</a:t>
            </a:r>
          </a:p>
          <a:p>
            <a:pPr marL="0" indent="0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выставка поделок «Наши друзья - насекомые»</a:t>
            </a:r>
          </a:p>
          <a:p>
            <a:pPr marL="0" indent="0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систематизация материалов.</a:t>
            </a:r>
          </a:p>
          <a:p>
            <a:pPr marL="0" indent="0">
              <a:spcBef>
                <a:spcPts val="0"/>
              </a:spcBef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Реализация проекта (практический этап).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Подвижная игра «Поймай бабочку». Воспитатель держит в руках длинную гибкую проволоку, к которой прикреплена бабочка, сделанная из бумаги, под песенку показывает, как бабочка умеет летать и приседать на цветок. После слов «Раз, два, три, четыре, пять, бабочку пора поймать» воспитатель убегает с бабочкой, дети его ловят. Игра повторяется 2-3 раза.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yutEKkkChq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0888"/>
            <a:ext cx="3848980" cy="2880320"/>
          </a:xfrm>
          <a:prstGeom prst="rect">
            <a:avLst/>
          </a:prstGeom>
        </p:spPr>
      </p:pic>
      <p:pic>
        <p:nvPicPr>
          <p:cNvPr id="6" name="Рисунок 5" descr="UcwX4hdOn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356992"/>
            <a:ext cx="4426327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Подвижная игра «Поймай бабочку»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V8Jqd5qhV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268760"/>
            <a:ext cx="6840760" cy="511916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Подвижная игра «Паук и мухи»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30425-WA0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3394472" cy="4525963"/>
          </a:xfrm>
        </p:spPr>
      </p:pic>
      <p:pic>
        <p:nvPicPr>
          <p:cNvPr id="5" name="Рисунок 4" descr="IMG-20230425-WA0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908720"/>
            <a:ext cx="4032448" cy="53765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30425-WA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744416" cy="4992555"/>
          </a:xfrm>
        </p:spPr>
      </p:pic>
      <p:pic>
        <p:nvPicPr>
          <p:cNvPr id="5" name="Рисунок 4" descr="IMG-20230425-WA0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692696"/>
            <a:ext cx="4392488" cy="58566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222</Words>
  <Application>Microsoft Office PowerPoint</Application>
  <PresentationFormat>Экран (4:3)</PresentationFormat>
  <Paragraphs>61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Краткосрочный познавательный проект в средней группе «Капитошки»  «Наши друзья насекомые» </vt:lpstr>
      <vt:lpstr>Слайд 2</vt:lpstr>
      <vt:lpstr>Этапы</vt:lpstr>
      <vt:lpstr>Слайд 4</vt:lpstr>
      <vt:lpstr>Слайд 5</vt:lpstr>
      <vt:lpstr>Реализация проекта (практический этап).</vt:lpstr>
      <vt:lpstr>Подвижная игра «Поймай бабочку»</vt:lpstr>
      <vt:lpstr>Подвижная игра «Паук и мухи»</vt:lpstr>
      <vt:lpstr>Слайд 9</vt:lpstr>
      <vt:lpstr>Наблюдение за насекомыми во время прогулки</vt:lpstr>
      <vt:lpstr>Рассматривание картинок и муляжей  насекомых</vt:lpstr>
      <vt:lpstr>Слайд 12</vt:lpstr>
      <vt:lpstr>Слайд 13</vt:lpstr>
      <vt:lpstr>Игра «Картинки-половинки. Насекомые»</vt:lpstr>
      <vt:lpstr>Игра «Мемо. Насекомые»</vt:lpstr>
      <vt:lpstr>Рисование «Бабочка»</vt:lpstr>
      <vt:lpstr>Аппликация из геометрических фигур «Бабочка»</vt:lpstr>
      <vt:lpstr>Пластилинография «Божья коровка»</vt:lpstr>
      <vt:lpstr>Слайд 19</vt:lpstr>
      <vt:lpstr>Пластилинография «Божья коровка»</vt:lpstr>
      <vt:lpstr>Игра драматизация «Муха Цокотуха»</vt:lpstr>
      <vt:lpstr>Слайд 22</vt:lpstr>
      <vt:lpstr>Слайд 23</vt:lpstr>
      <vt:lpstr>Итоговое мероприятие: выставка совместного творчества детей и родителей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познавательный проект в средней группе «Капитошки»  «Наши друзья насекомые»</dc:title>
  <dc:creator>Admin</dc:creator>
  <cp:lastModifiedBy>Admin</cp:lastModifiedBy>
  <cp:revision>25</cp:revision>
  <dcterms:created xsi:type="dcterms:W3CDTF">2023-05-08T08:05:53Z</dcterms:created>
  <dcterms:modified xsi:type="dcterms:W3CDTF">2023-05-12T16:26:31Z</dcterms:modified>
</cp:coreProperties>
</file>