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3" r:id="rId4"/>
    <p:sldId id="260" r:id="rId5"/>
    <p:sldId id="261" r:id="rId6"/>
    <p:sldId id="257" r:id="rId7"/>
    <p:sldId id="268" r:id="rId8"/>
    <p:sldId id="269" r:id="rId9"/>
    <p:sldId id="270" r:id="rId10"/>
    <p:sldId id="271" r:id="rId11"/>
    <p:sldId id="274" r:id="rId12"/>
    <p:sldId id="275" r:id="rId13"/>
    <p:sldId id="279" r:id="rId14"/>
    <p:sldId id="278" r:id="rId15"/>
    <p:sldId id="276" r:id="rId16"/>
    <p:sldId id="277" r:id="rId17"/>
    <p:sldId id="263" r:id="rId18"/>
    <p:sldId id="280" r:id="rId19"/>
    <p:sldId id="26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3853136" y="476672"/>
            <a:ext cx="5290864" cy="2910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ligraphia Two" pitchFamily="2" charset="0"/>
                <a:ea typeface="+mj-ea"/>
                <a:cs typeface="+mj-cs"/>
              </a:rPr>
              <a:t/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ligraphia Two" pitchFamily="2" charset="0"/>
                <a:ea typeface="+mj-ea"/>
                <a:cs typeface="+mj-cs"/>
              </a:rPr>
            </a:br>
            <a:r>
              <a:rPr lang="ru-RU" sz="4400" b="1" noProof="0" dirty="0" smtClean="0">
                <a:latin typeface="Times New Roman" pitchFamily="18" charset="0"/>
                <a:ea typeface="+mj-ea"/>
                <a:cs typeface="Times New Roman" pitchFamily="18" charset="0"/>
              </a:rPr>
              <a:t>П</a:t>
            </a:r>
            <a:r>
              <a:rPr lang="ru-RU" sz="44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роект</a:t>
            </a:r>
            <a:r>
              <a:rPr lang="ru-RU" sz="4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в подготовительной группе №3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Сказки дедушки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Корнея»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995936" y="5373216"/>
            <a:ext cx="4856584" cy="1057672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первой кв. кат.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Смыслова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Н.А.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Лепка «Муха-Цокотуха», «Айболит»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лепка мух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4038600" cy="338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лепк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1700808"/>
            <a:ext cx="4038600" cy="4038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Рисование по произведениям К.И.Чуковского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моя люб сказк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84784"/>
            <a:ext cx="2959436" cy="3690751"/>
          </a:xfrm>
        </p:spPr>
      </p:pic>
      <p:pic>
        <p:nvPicPr>
          <p:cNvPr id="10" name="Содержимое 9" descr="моя люб 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28184" y="2780928"/>
            <a:ext cx="2643970" cy="3201219"/>
          </a:xfrm>
        </p:spPr>
      </p:pic>
      <p:pic>
        <p:nvPicPr>
          <p:cNvPr id="11" name="Содержимое 7" descr="моя люб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2492896"/>
            <a:ext cx="2507011" cy="29851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Совместная выставка детей и родителей по произведениям К.И.Чуковского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рисунк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556792"/>
            <a:ext cx="4038600" cy="4038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7" descr="рисунки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2204864"/>
            <a:ext cx="4038600" cy="4038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Кроссворд 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сказкам К.И.Чуковского</a:t>
            </a:r>
            <a:endParaRPr lang="ru-RU" dirty="0"/>
          </a:p>
        </p:txBody>
      </p:sp>
      <p:pic>
        <p:nvPicPr>
          <p:cNvPr id="5" name="Содержимое 4" descr="Снимок экрана (32)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00808"/>
            <a:ext cx="4038600" cy="3028950"/>
          </a:xfrm>
        </p:spPr>
      </p:pic>
      <p:pic>
        <p:nvPicPr>
          <p:cNvPr id="8" name="Содержимое 7" descr="кросс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635896" y="3717032"/>
            <a:ext cx="4038600" cy="2849106"/>
          </a:xfrm>
        </p:spPr>
      </p:pic>
      <p:pic>
        <p:nvPicPr>
          <p:cNvPr id="9" name="Содержимое 5" descr="Снимок экрана (3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1628800"/>
            <a:ext cx="2598208" cy="194865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Раскраски по теме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раскр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4038600" cy="4038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раскр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2060848"/>
            <a:ext cx="4038600" cy="3865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Викторина по сказкам К.И.Чуковского</a:t>
            </a:r>
            <a:endParaRPr lang="ru-RU" dirty="0"/>
          </a:p>
        </p:txBody>
      </p:sp>
      <p:pic>
        <p:nvPicPr>
          <p:cNvPr id="8" name="Содержимое 7" descr="викт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Содержимое 6" descr="викторина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1700808"/>
            <a:ext cx="3596208" cy="3596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Викторина по сказкам К.И.Чуковского</a:t>
            </a:r>
            <a:endParaRPr lang="ru-RU" dirty="0"/>
          </a:p>
        </p:txBody>
      </p:sp>
      <p:pic>
        <p:nvPicPr>
          <p:cNvPr id="5" name="Содержимое 4" descr="викт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772816"/>
            <a:ext cx="3884240" cy="3884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чистот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4048" y="2204864"/>
            <a:ext cx="3538736" cy="353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Итоговое мероприятие: конкурс инсценировок «Путешествие по сказкам К.И.Чуковского»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(сказка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Тараканище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ветланка\Desktop\конк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916832"/>
            <a:ext cx="5375243" cy="4031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конкурс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81248"/>
            <a:ext cx="4392488" cy="24256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Содержимое 11" descr="конку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2060848"/>
            <a:ext cx="4038600" cy="22750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Содержимое 9" descr="конку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501008"/>
            <a:ext cx="4834409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548679"/>
            <a:ext cx="7772400" cy="385822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ветланка\Desktop\img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76672"/>
            <a:ext cx="7464152" cy="4198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Цели проекта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556792"/>
            <a:ext cx="71287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развитие свободной творческой личности ребенка;</a:t>
            </a: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приобщение детей к чтению художественной литературы в процессе знакомства с жизнью и творчеством Корнея Ивановича Чуковского;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закрепление и систематизация знаний сказок и стихов русского писателя.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 проекта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7232848" cy="5040560"/>
          </a:xfrm>
        </p:spPr>
        <p:txBody>
          <a:bodyPr>
            <a:noAutofit/>
          </a:bodyPr>
          <a:lstStyle/>
          <a:p>
            <a:pPr algn="l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Познакомить детей с жизнью и творчеством К.И.Чуковского.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Прививать любовь к его творчеству.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у детей чувство сострадания к слабым и беззащитным; на произведениях К.И.Чуковского показать, что добро побеждает зло.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понимать занимательность сюжетов сказок К.И.Чуковского, особенность его языка.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у детей устойчивый интерес к чтению, вырабатывать навыки грамотного читателя.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творческие способности дошкольников.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Создать условия в группе  для поддержания интереса детей к творчеству К.И.Чуковского.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Привлечь родителей к ознакомлению детей с произведениями К.И.Чуковского. 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55976" y="692696"/>
            <a:ext cx="41044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Направление проекта: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информационный, творческий, речевой, познавательный.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краткосрочный, групповой.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воспитанники подготовительной группы,  их родители, педагоги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Сроки реализации: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14.03.2022 – 25.03.2022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268760"/>
            <a:ext cx="75608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Встреча детей с героями сказок не оставит их равнодушными. Желание помочь попавшему в беду герою, разобраться в сказочной ситуации – всё это стимулирует умственную деятельность ребёнка, развивает интерес к предмету. В результате сопереживания у ребёнка появляются не только новые знания, но и самое главное - новое эмоциональное отношение к окружающему: к людям, предметам, явлениям.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Из сказок дети черпают множество познаний: первые представления о времени и пространстве, о связи человека с природой, предметным миром. Дошкольники сталкиваются с такими сложнейшими явлениями и чувствами, как жизнь и смерть, любовь и ненависть; гнев и сострадание, измена и коварство. Форма изображения этих явлений особая, сказочная, доступная пониманию ребенка, а высота проявлений, нравственный смысл остаются подлинными, «взрослыми».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Поэтому уроки, которые дает сказка - это уроки на всю жизнь, и для больших, и для маленьких. Ведь язык сказок отличается большой живописностью: в нем много метких сравнений, эпитетов, образных выражений, диалогов, песенок, ритмичных повторов, которые помогают ребенку запомнить сказку.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47864" y="476672"/>
            <a:ext cx="525658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Этапы реализации проекта.</a:t>
            </a:r>
          </a:p>
          <a:p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I этап – подготовительный. 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Вызвать интерес у участников проекта к его тематики, составление плана проекта, подготовка дидактического материала, пополнение книжного уголка произведениями писателя, изучение методической литературы по реализации образовательных областей.</a:t>
            </a:r>
          </a:p>
          <a:p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II этап - практический, основной.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данном этапе  осуществляется образовательная работа в непосредственной образовательной деятельности, направленная на ознакомление дошкольников с творчеством К. И. Чуковского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47864" y="476672"/>
            <a:ext cx="52565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Этапы реализации проекта.</a:t>
            </a:r>
          </a:p>
          <a:p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III этап – заключительный.</a:t>
            </a:r>
          </a:p>
          <a:p>
            <a:pPr>
              <a:buFontTx/>
              <a:buChar char="-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Презентация проекта   </a:t>
            </a:r>
          </a:p>
          <a:p>
            <a:pPr>
              <a:buFontTx/>
              <a:buChar char="-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Конкурс инсценировок к 140-летию К.И.Чуковского: «ПУТЕШЕСТВИЕ ПО СКАЗКАМ К. И. ЧУКОВСКОГО» (25.03.2022г).</a:t>
            </a:r>
          </a:p>
          <a:p>
            <a:pPr>
              <a:buFontTx/>
              <a:buChar char="-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Организация выставки на «Мы знакомимся с творчеством К. Чуковского». 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Презентация «Экскурсия в дом-музей К.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И.Чуковского»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презент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843881"/>
            <a:ext cx="4038600" cy="4038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7" descr="презент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916832"/>
            <a:ext cx="4038600" cy="3161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Беседа о писателе  «Великий сказочник К.И.Чуковский»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выставк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19345"/>
            <a:ext cx="4038600" cy="3287673"/>
          </a:xfrm>
        </p:spPr>
      </p:pic>
      <p:pic>
        <p:nvPicPr>
          <p:cNvPr id="6" name="Содержимое 5" descr="выстав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16938" y="1600200"/>
            <a:ext cx="3101123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369</Words>
  <Application>Microsoft Office PowerPoint</Application>
  <PresentationFormat>Экран (4:3)</PresentationFormat>
  <Paragraphs>38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Цели проекта</vt:lpstr>
      <vt:lpstr>Задачи проекта </vt:lpstr>
      <vt:lpstr>Слайд 4</vt:lpstr>
      <vt:lpstr>Актуальность</vt:lpstr>
      <vt:lpstr>Слайд 6</vt:lpstr>
      <vt:lpstr>Слайд 7</vt:lpstr>
      <vt:lpstr>Презентация «Экскурсия в дом-музей К. И.Чуковского»</vt:lpstr>
      <vt:lpstr>Беседа о писателе  «Великий сказочник К.И.Чуковский»</vt:lpstr>
      <vt:lpstr>Лепка «Муха-Цокотуха», «Айболит»</vt:lpstr>
      <vt:lpstr>Рисование по произведениям К.И.Чуковского</vt:lpstr>
      <vt:lpstr>Совместная выставка детей и родителей по произведениям К.И.Чуковского</vt:lpstr>
      <vt:lpstr>Кроссворд по сказкам К.И.Чуковского</vt:lpstr>
      <vt:lpstr>Раскраски по теме </vt:lpstr>
      <vt:lpstr>Викторина по сказкам К.И.Чуковского</vt:lpstr>
      <vt:lpstr>Викторина по сказкам К.И.Чуковского</vt:lpstr>
      <vt:lpstr>Итоговое мероприятие: конкурс инсценировок «Путешествие по сказкам К.И.Чуковского» (сказка «Тараканище»)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Светланка</cp:lastModifiedBy>
  <cp:revision>17</cp:revision>
  <dcterms:created xsi:type="dcterms:W3CDTF">2015-12-03T15:12:10Z</dcterms:created>
  <dcterms:modified xsi:type="dcterms:W3CDTF">2022-04-09T10:44:50Z</dcterms:modified>
</cp:coreProperties>
</file>