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F38D1-41DF-48DA-98DC-1CCBACEAD6E9}" type="datetimeFigureOut">
              <a:rPr lang="ru-RU" smtClean="0"/>
              <a:pPr/>
              <a:t>01.10.2023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8469F-15B3-4E3E-9862-AC5C0C8342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09930"/>
            <a:ext cx="9144000" cy="614807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86000" y="4149080"/>
            <a:ext cx="5598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Подготовила: воспитатель </a:t>
            </a:r>
          </a:p>
          <a:p>
            <a:pPr algn="r"/>
            <a:r>
              <a:rPr lang="ru-RU" dirty="0" err="1" smtClean="0"/>
              <a:t>Смыслова</a:t>
            </a:r>
            <a:r>
              <a:rPr lang="ru-RU" dirty="0" smtClean="0"/>
              <a:t> Н.А.</a:t>
            </a:r>
          </a:p>
          <a:p>
            <a:pPr algn="r"/>
            <a:endParaRPr lang="ru-RU" dirty="0" smtClean="0"/>
          </a:p>
          <a:p>
            <a:pPr algn="ctr"/>
            <a:r>
              <a:rPr lang="ru-RU" dirty="0" smtClean="0"/>
              <a:t>2023г.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124744"/>
            <a:ext cx="65527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Конструирование «Городская дорога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Проезжая часть 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268760"/>
            <a:ext cx="6229803" cy="525658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160907" cy="612068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dirty="0" smtClean="0"/>
              <a:t>Тротуар </a:t>
            </a:r>
            <a:endParaRPr lang="ru-RU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268760"/>
            <a:ext cx="7128792" cy="547260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здесь не так?</a:t>
            </a:r>
            <a:endParaRPr lang="ru-RU" dirty="0"/>
          </a:p>
        </p:txBody>
      </p:sp>
      <p:pic>
        <p:nvPicPr>
          <p:cNvPr id="4" name="Содержимое 3" descr="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268760"/>
            <a:ext cx="7200800" cy="54006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Проезжая часть </vt:lpstr>
      <vt:lpstr>Слайд 3</vt:lpstr>
      <vt:lpstr>Тротуар </vt:lpstr>
      <vt:lpstr>Что здесь не так?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Конструирование «Городская дорога»</dc:title>
  <dc:creator>Светланка</dc:creator>
  <cp:lastModifiedBy>Светланка</cp:lastModifiedBy>
  <cp:revision>2</cp:revision>
  <dcterms:created xsi:type="dcterms:W3CDTF">2023-09-14T17:10:58Z</dcterms:created>
  <dcterms:modified xsi:type="dcterms:W3CDTF">2023-10-01T06:55:21Z</dcterms:modified>
</cp:coreProperties>
</file>