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E8FD5-C295-4880-87ED-FBCDDD014665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C669F-2F66-4A49-BEDC-307CFE2E0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360"/>
            <a:chExt cx="14400" cy="10440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118"/>
              <a:ext cx="14400" cy="9682"/>
            </a:xfrm>
            <a:prstGeom prst="rect">
              <a:avLst/>
            </a:prstGeom>
            <a:noFill/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0" y="360"/>
              <a:ext cx="13695" cy="2247"/>
            </a:xfrm>
            <a:prstGeom prst="rect">
              <a:avLst/>
            </a:prstGeom>
            <a:noFill/>
          </p:spPr>
        </p:pic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9523" y="1353"/>
              <a:ext cx="4532" cy="1124"/>
            </a:xfrm>
            <a:custGeom>
              <a:avLst/>
              <a:gdLst/>
              <a:ahLst/>
              <a:cxnLst>
                <a:cxn ang="0">
                  <a:pos x="4531" y="0"/>
                </a:cxn>
                <a:cxn ang="0">
                  <a:pos x="4521" y="0"/>
                </a:cxn>
                <a:cxn ang="0">
                  <a:pos x="4330" y="31"/>
                </a:cxn>
                <a:cxn ang="0">
                  <a:pos x="4136" y="66"/>
                </a:cxn>
                <a:cxn ang="0">
                  <a:pos x="3734" y="144"/>
                </a:cxn>
                <a:cxn ang="0">
                  <a:pos x="3312" y="235"/>
                </a:cxn>
                <a:cxn ang="0">
                  <a:pos x="2870" y="340"/>
                </a:cxn>
                <a:cxn ang="0">
                  <a:pos x="2465" y="442"/>
                </a:cxn>
                <a:cxn ang="0">
                  <a:pos x="1326" y="698"/>
                </a:cxn>
                <a:cxn ang="0">
                  <a:pos x="978" y="768"/>
                </a:cxn>
                <a:cxn ang="0">
                  <a:pos x="315" y="891"/>
                </a:cxn>
                <a:cxn ang="0">
                  <a:pos x="0" y="944"/>
                </a:cxn>
                <a:cxn ang="0">
                  <a:pos x="218" y="975"/>
                </a:cxn>
                <a:cxn ang="0">
                  <a:pos x="426" y="1003"/>
                </a:cxn>
                <a:cxn ang="0">
                  <a:pos x="626" y="1028"/>
                </a:cxn>
                <a:cxn ang="0">
                  <a:pos x="1015" y="1070"/>
                </a:cxn>
                <a:cxn ang="0">
                  <a:pos x="1377" y="1098"/>
                </a:cxn>
                <a:cxn ang="0">
                  <a:pos x="1551" y="1109"/>
                </a:cxn>
                <a:cxn ang="0">
                  <a:pos x="1722" y="1116"/>
                </a:cxn>
                <a:cxn ang="0">
                  <a:pos x="2043" y="1123"/>
                </a:cxn>
                <a:cxn ang="0">
                  <a:pos x="2197" y="1123"/>
                </a:cxn>
                <a:cxn ang="0">
                  <a:pos x="2495" y="1116"/>
                </a:cxn>
                <a:cxn ang="0">
                  <a:pos x="2636" y="1109"/>
                </a:cxn>
                <a:cxn ang="0">
                  <a:pos x="2904" y="1088"/>
                </a:cxn>
                <a:cxn ang="0">
                  <a:pos x="3034" y="1074"/>
                </a:cxn>
                <a:cxn ang="0">
                  <a:pos x="3282" y="1039"/>
                </a:cxn>
                <a:cxn ang="0">
                  <a:pos x="3517" y="996"/>
                </a:cxn>
                <a:cxn ang="0">
                  <a:pos x="3738" y="947"/>
                </a:cxn>
                <a:cxn ang="0">
                  <a:pos x="3949" y="891"/>
                </a:cxn>
                <a:cxn ang="0">
                  <a:pos x="4150" y="828"/>
                </a:cxn>
                <a:cxn ang="0">
                  <a:pos x="4341" y="758"/>
                </a:cxn>
                <a:cxn ang="0">
                  <a:pos x="4525" y="684"/>
                </a:cxn>
                <a:cxn ang="0">
                  <a:pos x="4531" y="681"/>
                </a:cxn>
                <a:cxn ang="0">
                  <a:pos x="4531" y="0"/>
                </a:cxn>
              </a:cxnLst>
              <a:rect l="0" t="0" r="r" b="b"/>
              <a:pathLst>
                <a:path w="4532" h="1124">
                  <a:moveTo>
                    <a:pt x="4531" y="0"/>
                  </a:moveTo>
                  <a:lnTo>
                    <a:pt x="4521" y="0"/>
                  </a:lnTo>
                  <a:lnTo>
                    <a:pt x="4330" y="31"/>
                  </a:lnTo>
                  <a:lnTo>
                    <a:pt x="4136" y="66"/>
                  </a:lnTo>
                  <a:lnTo>
                    <a:pt x="3734" y="144"/>
                  </a:lnTo>
                  <a:lnTo>
                    <a:pt x="3312" y="235"/>
                  </a:lnTo>
                  <a:lnTo>
                    <a:pt x="2870" y="340"/>
                  </a:lnTo>
                  <a:lnTo>
                    <a:pt x="2465" y="442"/>
                  </a:lnTo>
                  <a:lnTo>
                    <a:pt x="1326" y="698"/>
                  </a:lnTo>
                  <a:lnTo>
                    <a:pt x="978" y="768"/>
                  </a:lnTo>
                  <a:lnTo>
                    <a:pt x="315" y="891"/>
                  </a:lnTo>
                  <a:lnTo>
                    <a:pt x="0" y="944"/>
                  </a:lnTo>
                  <a:lnTo>
                    <a:pt x="218" y="975"/>
                  </a:lnTo>
                  <a:lnTo>
                    <a:pt x="426" y="1003"/>
                  </a:lnTo>
                  <a:lnTo>
                    <a:pt x="626" y="1028"/>
                  </a:lnTo>
                  <a:lnTo>
                    <a:pt x="1015" y="1070"/>
                  </a:lnTo>
                  <a:lnTo>
                    <a:pt x="1377" y="1098"/>
                  </a:lnTo>
                  <a:lnTo>
                    <a:pt x="1551" y="1109"/>
                  </a:lnTo>
                  <a:lnTo>
                    <a:pt x="1722" y="1116"/>
                  </a:lnTo>
                  <a:lnTo>
                    <a:pt x="2043" y="1123"/>
                  </a:lnTo>
                  <a:lnTo>
                    <a:pt x="2197" y="1123"/>
                  </a:lnTo>
                  <a:lnTo>
                    <a:pt x="2495" y="1116"/>
                  </a:lnTo>
                  <a:lnTo>
                    <a:pt x="2636" y="1109"/>
                  </a:lnTo>
                  <a:lnTo>
                    <a:pt x="2904" y="1088"/>
                  </a:lnTo>
                  <a:lnTo>
                    <a:pt x="3034" y="1074"/>
                  </a:lnTo>
                  <a:lnTo>
                    <a:pt x="3282" y="1039"/>
                  </a:lnTo>
                  <a:lnTo>
                    <a:pt x="3517" y="996"/>
                  </a:lnTo>
                  <a:lnTo>
                    <a:pt x="3738" y="947"/>
                  </a:lnTo>
                  <a:lnTo>
                    <a:pt x="3949" y="891"/>
                  </a:lnTo>
                  <a:lnTo>
                    <a:pt x="4150" y="828"/>
                  </a:lnTo>
                  <a:lnTo>
                    <a:pt x="4341" y="758"/>
                  </a:lnTo>
                  <a:lnTo>
                    <a:pt x="4525" y="684"/>
                  </a:lnTo>
                  <a:lnTo>
                    <a:pt x="4531" y="681"/>
                  </a:lnTo>
                  <a:lnTo>
                    <a:pt x="4531" y="0"/>
                  </a:lnTo>
                  <a:close/>
                </a:path>
              </a:pathLst>
            </a:custGeom>
            <a:solidFill>
              <a:srgbClr val="C5E7FB">
                <a:alpha val="29019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4123" y="1152"/>
              <a:ext cx="8732" cy="1340"/>
            </a:xfrm>
            <a:custGeom>
              <a:avLst/>
              <a:gdLst/>
              <a:ahLst/>
              <a:cxnLst>
                <a:cxn ang="0">
                  <a:pos x="1343" y="0"/>
                </a:cxn>
                <a:cxn ang="0">
                  <a:pos x="1078" y="0"/>
                </a:cxn>
                <a:cxn ang="0">
                  <a:pos x="830" y="7"/>
                </a:cxn>
                <a:cxn ang="0">
                  <a:pos x="599" y="18"/>
                </a:cxn>
                <a:cxn ang="0">
                  <a:pos x="385" y="35"/>
                </a:cxn>
                <a:cxn ang="0">
                  <a:pos x="184" y="56"/>
                </a:cxn>
                <a:cxn ang="0">
                  <a:pos x="0" y="84"/>
                </a:cxn>
                <a:cxn ang="0">
                  <a:pos x="526" y="151"/>
                </a:cxn>
                <a:cxn ang="0">
                  <a:pos x="1092" y="246"/>
                </a:cxn>
                <a:cxn ang="0">
                  <a:pos x="1698" y="369"/>
                </a:cxn>
                <a:cxn ang="0">
                  <a:pos x="2019" y="439"/>
                </a:cxn>
                <a:cxn ang="0">
                  <a:pos x="2940" y="664"/>
                </a:cxn>
                <a:cxn ang="0">
                  <a:pos x="4031" y="907"/>
                </a:cxn>
                <a:cxn ang="0">
                  <a:pos x="4289" y="956"/>
                </a:cxn>
                <a:cxn ang="0">
                  <a:pos x="4533" y="1005"/>
                </a:cxn>
                <a:cxn ang="0">
                  <a:pos x="4774" y="1051"/>
                </a:cxn>
                <a:cxn ang="0">
                  <a:pos x="5236" y="1128"/>
                </a:cxn>
                <a:cxn ang="0">
                  <a:pos x="5457" y="1163"/>
                </a:cxn>
                <a:cxn ang="0">
                  <a:pos x="5879" y="1220"/>
                </a:cxn>
                <a:cxn ang="0">
                  <a:pos x="6277" y="1269"/>
                </a:cxn>
                <a:cxn ang="0">
                  <a:pos x="6468" y="1286"/>
                </a:cxn>
                <a:cxn ang="0">
                  <a:pos x="6830" y="1315"/>
                </a:cxn>
                <a:cxn ang="0">
                  <a:pos x="7004" y="1325"/>
                </a:cxn>
                <a:cxn ang="0">
                  <a:pos x="7339" y="1339"/>
                </a:cxn>
                <a:cxn ang="0">
                  <a:pos x="7650" y="1339"/>
                </a:cxn>
                <a:cxn ang="0">
                  <a:pos x="7945" y="1332"/>
                </a:cxn>
                <a:cxn ang="0">
                  <a:pos x="8085" y="1325"/>
                </a:cxn>
                <a:cxn ang="0">
                  <a:pos x="8223" y="1315"/>
                </a:cxn>
                <a:cxn ang="0">
                  <a:pos x="8611" y="1272"/>
                </a:cxn>
                <a:cxn ang="0">
                  <a:pos x="8731" y="1255"/>
                </a:cxn>
                <a:cxn ang="0">
                  <a:pos x="8343" y="1206"/>
                </a:cxn>
                <a:cxn ang="0">
                  <a:pos x="7931" y="1146"/>
                </a:cxn>
                <a:cxn ang="0">
                  <a:pos x="7037" y="991"/>
                </a:cxn>
                <a:cxn ang="0">
                  <a:pos x="6552" y="893"/>
                </a:cxn>
                <a:cxn ang="0">
                  <a:pos x="6040" y="784"/>
                </a:cxn>
                <a:cxn ang="0">
                  <a:pos x="4490" y="415"/>
                </a:cxn>
                <a:cxn ang="0">
                  <a:pos x="4068" y="323"/>
                </a:cxn>
                <a:cxn ang="0">
                  <a:pos x="3666" y="246"/>
                </a:cxn>
                <a:cxn ang="0">
                  <a:pos x="3472" y="211"/>
                </a:cxn>
                <a:cxn ang="0">
                  <a:pos x="3281" y="179"/>
                </a:cxn>
                <a:cxn ang="0">
                  <a:pos x="3097" y="151"/>
                </a:cxn>
                <a:cxn ang="0">
                  <a:pos x="2565" y="81"/>
                </a:cxn>
                <a:cxn ang="0">
                  <a:pos x="2233" y="49"/>
                </a:cxn>
                <a:cxn ang="0">
                  <a:pos x="1922" y="25"/>
                </a:cxn>
                <a:cxn ang="0">
                  <a:pos x="1624" y="7"/>
                </a:cxn>
                <a:cxn ang="0">
                  <a:pos x="1343" y="0"/>
                </a:cxn>
              </a:cxnLst>
              <a:rect l="0" t="0" r="r" b="b"/>
              <a:pathLst>
                <a:path w="8732" h="1340">
                  <a:moveTo>
                    <a:pt x="1343" y="0"/>
                  </a:moveTo>
                  <a:lnTo>
                    <a:pt x="1078" y="0"/>
                  </a:lnTo>
                  <a:lnTo>
                    <a:pt x="830" y="7"/>
                  </a:lnTo>
                  <a:lnTo>
                    <a:pt x="599" y="18"/>
                  </a:lnTo>
                  <a:lnTo>
                    <a:pt x="385" y="35"/>
                  </a:lnTo>
                  <a:lnTo>
                    <a:pt x="184" y="56"/>
                  </a:lnTo>
                  <a:lnTo>
                    <a:pt x="0" y="84"/>
                  </a:lnTo>
                  <a:lnTo>
                    <a:pt x="526" y="151"/>
                  </a:lnTo>
                  <a:lnTo>
                    <a:pt x="1092" y="246"/>
                  </a:lnTo>
                  <a:lnTo>
                    <a:pt x="1698" y="369"/>
                  </a:lnTo>
                  <a:lnTo>
                    <a:pt x="2019" y="439"/>
                  </a:lnTo>
                  <a:lnTo>
                    <a:pt x="2940" y="664"/>
                  </a:lnTo>
                  <a:lnTo>
                    <a:pt x="4031" y="907"/>
                  </a:lnTo>
                  <a:lnTo>
                    <a:pt x="4289" y="956"/>
                  </a:lnTo>
                  <a:lnTo>
                    <a:pt x="4533" y="1005"/>
                  </a:lnTo>
                  <a:lnTo>
                    <a:pt x="4774" y="1051"/>
                  </a:lnTo>
                  <a:lnTo>
                    <a:pt x="5236" y="1128"/>
                  </a:lnTo>
                  <a:lnTo>
                    <a:pt x="5457" y="1163"/>
                  </a:lnTo>
                  <a:lnTo>
                    <a:pt x="5879" y="1220"/>
                  </a:lnTo>
                  <a:lnTo>
                    <a:pt x="6277" y="1269"/>
                  </a:lnTo>
                  <a:lnTo>
                    <a:pt x="6468" y="1286"/>
                  </a:lnTo>
                  <a:lnTo>
                    <a:pt x="6830" y="1315"/>
                  </a:lnTo>
                  <a:lnTo>
                    <a:pt x="7004" y="1325"/>
                  </a:lnTo>
                  <a:lnTo>
                    <a:pt x="7339" y="1339"/>
                  </a:lnTo>
                  <a:lnTo>
                    <a:pt x="7650" y="1339"/>
                  </a:lnTo>
                  <a:lnTo>
                    <a:pt x="7945" y="1332"/>
                  </a:lnTo>
                  <a:lnTo>
                    <a:pt x="8085" y="1325"/>
                  </a:lnTo>
                  <a:lnTo>
                    <a:pt x="8223" y="1315"/>
                  </a:lnTo>
                  <a:lnTo>
                    <a:pt x="8611" y="1272"/>
                  </a:lnTo>
                  <a:lnTo>
                    <a:pt x="8731" y="1255"/>
                  </a:lnTo>
                  <a:lnTo>
                    <a:pt x="8343" y="1206"/>
                  </a:lnTo>
                  <a:lnTo>
                    <a:pt x="7931" y="1146"/>
                  </a:lnTo>
                  <a:lnTo>
                    <a:pt x="7037" y="991"/>
                  </a:lnTo>
                  <a:lnTo>
                    <a:pt x="6552" y="893"/>
                  </a:lnTo>
                  <a:lnTo>
                    <a:pt x="6040" y="784"/>
                  </a:lnTo>
                  <a:lnTo>
                    <a:pt x="4490" y="415"/>
                  </a:lnTo>
                  <a:lnTo>
                    <a:pt x="4068" y="323"/>
                  </a:lnTo>
                  <a:lnTo>
                    <a:pt x="3666" y="246"/>
                  </a:lnTo>
                  <a:lnTo>
                    <a:pt x="3472" y="211"/>
                  </a:lnTo>
                  <a:lnTo>
                    <a:pt x="3281" y="179"/>
                  </a:lnTo>
                  <a:lnTo>
                    <a:pt x="3097" y="151"/>
                  </a:lnTo>
                  <a:lnTo>
                    <a:pt x="2565" y="81"/>
                  </a:lnTo>
                  <a:lnTo>
                    <a:pt x="2233" y="49"/>
                  </a:lnTo>
                  <a:lnTo>
                    <a:pt x="1922" y="25"/>
                  </a:lnTo>
                  <a:lnTo>
                    <a:pt x="1624" y="7"/>
                  </a:lnTo>
                  <a:lnTo>
                    <a:pt x="1343" y="0"/>
                  </a:lnTo>
                  <a:close/>
                </a:path>
              </a:pathLst>
            </a:custGeom>
            <a:solidFill>
              <a:srgbClr val="C5E7FB">
                <a:alpha val="39999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AutoShape 7"/>
            <p:cNvSpPr>
              <a:spLocks/>
            </p:cNvSpPr>
            <p:nvPr/>
          </p:nvSpPr>
          <p:spPr bwMode="auto">
            <a:xfrm>
              <a:off x="4456" y="1154"/>
              <a:ext cx="9591" cy="1239"/>
            </a:xfrm>
            <a:custGeom>
              <a:avLst/>
              <a:gdLst/>
              <a:ahLst/>
              <a:cxnLst>
                <a:cxn ang="0">
                  <a:pos x="0" y="143"/>
                </a:cxn>
                <a:cxn ang="0">
                  <a:pos x="0" y="143"/>
                </a:cxn>
                <a:cxn ang="0">
                  <a:pos x="30" y="136"/>
                </a:cxn>
                <a:cxn ang="0">
                  <a:pos x="120" y="118"/>
                </a:cxn>
                <a:cxn ang="0">
                  <a:pos x="274" y="93"/>
                </a:cxn>
                <a:cxn ang="0">
                  <a:pos x="375" y="79"/>
                </a:cxn>
                <a:cxn ang="0">
                  <a:pos x="492" y="65"/>
                </a:cxn>
                <a:cxn ang="0">
                  <a:pos x="623" y="55"/>
                </a:cxn>
                <a:cxn ang="0">
                  <a:pos x="773" y="44"/>
                </a:cxn>
                <a:cxn ang="0">
                  <a:pos x="937" y="34"/>
                </a:cxn>
                <a:cxn ang="0">
                  <a:pos x="1121" y="27"/>
                </a:cxn>
                <a:cxn ang="0">
                  <a:pos x="1322" y="23"/>
                </a:cxn>
                <a:cxn ang="0">
                  <a:pos x="1540" y="20"/>
                </a:cxn>
                <a:cxn ang="0">
                  <a:pos x="1774" y="23"/>
                </a:cxn>
                <a:cxn ang="0">
                  <a:pos x="2025" y="30"/>
                </a:cxn>
                <a:cxn ang="0">
                  <a:pos x="2297" y="44"/>
                </a:cxn>
                <a:cxn ang="0">
                  <a:pos x="2584" y="62"/>
                </a:cxn>
                <a:cxn ang="0">
                  <a:pos x="2889" y="90"/>
                </a:cxn>
                <a:cxn ang="0">
                  <a:pos x="3214" y="121"/>
                </a:cxn>
                <a:cxn ang="0">
                  <a:pos x="3559" y="160"/>
                </a:cxn>
                <a:cxn ang="0">
                  <a:pos x="3920" y="206"/>
                </a:cxn>
                <a:cxn ang="0">
                  <a:pos x="4302" y="262"/>
                </a:cxn>
                <a:cxn ang="0">
                  <a:pos x="4700" y="325"/>
                </a:cxn>
                <a:cxn ang="0">
                  <a:pos x="5119" y="399"/>
                </a:cxn>
                <a:cxn ang="0">
                  <a:pos x="5558" y="487"/>
                </a:cxn>
                <a:cxn ang="0">
                  <a:pos x="6016" y="582"/>
                </a:cxn>
                <a:cxn ang="0">
                  <a:pos x="6495" y="687"/>
                </a:cxn>
                <a:cxn ang="0">
                  <a:pos x="6994" y="807"/>
                </a:cxn>
                <a:cxn ang="0">
                  <a:pos x="7513" y="937"/>
                </a:cxn>
                <a:cxn ang="0">
                  <a:pos x="8052" y="1081"/>
                </a:cxn>
                <a:cxn ang="0">
                  <a:pos x="8611" y="1239"/>
                </a:cxn>
                <a:cxn ang="0">
                  <a:pos x="4377" y="1023"/>
                </a:cxn>
                <a:cxn ang="0">
                  <a:pos x="4377" y="1023"/>
                </a:cxn>
                <a:cxn ang="0">
                  <a:pos x="4528" y="981"/>
                </a:cxn>
                <a:cxn ang="0">
                  <a:pos x="4940" y="872"/>
                </a:cxn>
                <a:cxn ang="0">
                  <a:pos x="5225" y="799"/>
                </a:cxn>
                <a:cxn ang="0">
                  <a:pos x="5553" y="718"/>
                </a:cxn>
                <a:cxn ang="0">
                  <a:pos x="5918" y="631"/>
                </a:cxn>
                <a:cxn ang="0">
                  <a:pos x="6310" y="536"/>
                </a:cxn>
                <a:cxn ang="0">
                  <a:pos x="6726" y="445"/>
                </a:cxn>
                <a:cxn ang="0">
                  <a:pos x="7151" y="354"/>
                </a:cxn>
                <a:cxn ang="0">
                  <a:pos x="7587" y="270"/>
                </a:cxn>
                <a:cxn ang="0">
                  <a:pos x="8019" y="189"/>
                </a:cxn>
                <a:cxn ang="0">
                  <a:pos x="8233" y="154"/>
                </a:cxn>
                <a:cxn ang="0">
                  <a:pos x="8441" y="119"/>
                </a:cxn>
                <a:cxn ang="0">
                  <a:pos x="8649" y="91"/>
                </a:cxn>
                <a:cxn ang="0">
                  <a:pos x="8850" y="63"/>
                </a:cxn>
                <a:cxn ang="0">
                  <a:pos x="9047" y="42"/>
                </a:cxn>
                <a:cxn ang="0">
                  <a:pos x="9235" y="25"/>
                </a:cxn>
                <a:cxn ang="0">
                  <a:pos x="9416" y="11"/>
                </a:cxn>
                <a:cxn ang="0">
                  <a:pos x="9590" y="0"/>
                </a:cxn>
              </a:cxnLst>
              <a:rect l="0" t="0" r="r" b="b"/>
              <a:pathLst>
                <a:path w="9591" h="1239">
                  <a:moveTo>
                    <a:pt x="0" y="143"/>
                  </a:moveTo>
                  <a:lnTo>
                    <a:pt x="0" y="143"/>
                  </a:lnTo>
                  <a:lnTo>
                    <a:pt x="30" y="136"/>
                  </a:lnTo>
                  <a:lnTo>
                    <a:pt x="120" y="118"/>
                  </a:lnTo>
                  <a:lnTo>
                    <a:pt x="274" y="93"/>
                  </a:lnTo>
                  <a:lnTo>
                    <a:pt x="375" y="79"/>
                  </a:lnTo>
                  <a:lnTo>
                    <a:pt x="492" y="65"/>
                  </a:lnTo>
                  <a:lnTo>
                    <a:pt x="623" y="55"/>
                  </a:lnTo>
                  <a:lnTo>
                    <a:pt x="773" y="44"/>
                  </a:lnTo>
                  <a:lnTo>
                    <a:pt x="937" y="34"/>
                  </a:lnTo>
                  <a:lnTo>
                    <a:pt x="1121" y="27"/>
                  </a:lnTo>
                  <a:lnTo>
                    <a:pt x="1322" y="23"/>
                  </a:lnTo>
                  <a:lnTo>
                    <a:pt x="1540" y="20"/>
                  </a:lnTo>
                  <a:lnTo>
                    <a:pt x="1774" y="23"/>
                  </a:lnTo>
                  <a:lnTo>
                    <a:pt x="2025" y="30"/>
                  </a:lnTo>
                  <a:lnTo>
                    <a:pt x="2297" y="44"/>
                  </a:lnTo>
                  <a:lnTo>
                    <a:pt x="2584" y="62"/>
                  </a:lnTo>
                  <a:lnTo>
                    <a:pt x="2889" y="90"/>
                  </a:lnTo>
                  <a:lnTo>
                    <a:pt x="3214" y="121"/>
                  </a:lnTo>
                  <a:lnTo>
                    <a:pt x="3559" y="160"/>
                  </a:lnTo>
                  <a:lnTo>
                    <a:pt x="3920" y="206"/>
                  </a:lnTo>
                  <a:lnTo>
                    <a:pt x="4302" y="262"/>
                  </a:lnTo>
                  <a:lnTo>
                    <a:pt x="4700" y="325"/>
                  </a:lnTo>
                  <a:lnTo>
                    <a:pt x="5119" y="399"/>
                  </a:lnTo>
                  <a:lnTo>
                    <a:pt x="5558" y="487"/>
                  </a:lnTo>
                  <a:lnTo>
                    <a:pt x="6016" y="582"/>
                  </a:lnTo>
                  <a:lnTo>
                    <a:pt x="6495" y="687"/>
                  </a:lnTo>
                  <a:lnTo>
                    <a:pt x="6994" y="807"/>
                  </a:lnTo>
                  <a:lnTo>
                    <a:pt x="7513" y="937"/>
                  </a:lnTo>
                  <a:lnTo>
                    <a:pt x="8052" y="1081"/>
                  </a:lnTo>
                  <a:lnTo>
                    <a:pt x="8611" y="1239"/>
                  </a:lnTo>
                  <a:moveTo>
                    <a:pt x="4377" y="1023"/>
                  </a:moveTo>
                  <a:lnTo>
                    <a:pt x="4377" y="1023"/>
                  </a:lnTo>
                  <a:lnTo>
                    <a:pt x="4528" y="981"/>
                  </a:lnTo>
                  <a:lnTo>
                    <a:pt x="4940" y="872"/>
                  </a:lnTo>
                  <a:lnTo>
                    <a:pt x="5225" y="799"/>
                  </a:lnTo>
                  <a:lnTo>
                    <a:pt x="5553" y="718"/>
                  </a:lnTo>
                  <a:lnTo>
                    <a:pt x="5918" y="631"/>
                  </a:lnTo>
                  <a:lnTo>
                    <a:pt x="6310" y="536"/>
                  </a:lnTo>
                  <a:lnTo>
                    <a:pt x="6726" y="445"/>
                  </a:lnTo>
                  <a:lnTo>
                    <a:pt x="7151" y="354"/>
                  </a:lnTo>
                  <a:lnTo>
                    <a:pt x="7587" y="270"/>
                  </a:lnTo>
                  <a:lnTo>
                    <a:pt x="8019" y="189"/>
                  </a:lnTo>
                  <a:lnTo>
                    <a:pt x="8233" y="154"/>
                  </a:lnTo>
                  <a:lnTo>
                    <a:pt x="8441" y="119"/>
                  </a:lnTo>
                  <a:lnTo>
                    <a:pt x="8649" y="91"/>
                  </a:lnTo>
                  <a:lnTo>
                    <a:pt x="8850" y="63"/>
                  </a:lnTo>
                  <a:lnTo>
                    <a:pt x="9047" y="42"/>
                  </a:lnTo>
                  <a:lnTo>
                    <a:pt x="9235" y="25"/>
                  </a:lnTo>
                  <a:lnTo>
                    <a:pt x="9416" y="11"/>
                  </a:lnTo>
                  <a:lnTo>
                    <a:pt x="9590" y="0"/>
                  </a:lnTo>
                </a:path>
              </a:pathLst>
            </a:custGeom>
            <a:noFill/>
            <a:ln w="3051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1" y="637"/>
              <a:ext cx="13738" cy="1928"/>
            </a:xfrm>
            <a:prstGeom prst="rect">
              <a:avLst/>
            </a:prstGeom>
            <a:noFill/>
          </p:spPr>
        </p:pic>
      </p:grpSp>
      <p:sp>
        <p:nvSpPr>
          <p:cNvPr id="11" name="Прямоугольник 10"/>
          <p:cNvSpPr/>
          <p:nvPr/>
        </p:nvSpPr>
        <p:spPr>
          <a:xfrm>
            <a:off x="1691680" y="1484784"/>
            <a:ext cx="6264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Знакомство с натюрмортом</a:t>
            </a:r>
            <a:endParaRPr lang="ru-RU" sz="6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86000" y="4221088"/>
            <a:ext cx="5382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/>
              <a:t>Подготовила:</a:t>
            </a:r>
          </a:p>
          <a:p>
            <a:pPr algn="r"/>
            <a:r>
              <a:rPr lang="ru-RU" sz="2400" dirty="0" smtClean="0"/>
              <a:t>воспитатель первой кв. кат.</a:t>
            </a:r>
          </a:p>
          <a:p>
            <a:pPr algn="r"/>
            <a:r>
              <a:rPr lang="ru-RU" sz="2400" dirty="0" err="1" smtClean="0"/>
              <a:t>Смыслова</a:t>
            </a:r>
            <a:r>
              <a:rPr lang="ru-RU" sz="2400" dirty="0" smtClean="0"/>
              <a:t> Н.А. </a:t>
            </a:r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Набросок карандашом</a:t>
            </a:r>
            <a:endParaRPr lang="ru-RU" dirty="0"/>
          </a:p>
        </p:txBody>
      </p:sp>
      <p:pic>
        <p:nvPicPr>
          <p:cNvPr id="4" name="Содержимое 3" descr="1677979833_gas-kvas-com-p-prostie-risunki-karandashom-na-temu-natyur-1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268760"/>
            <a:ext cx="6624736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цветы и плод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8022367" cy="597666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ирен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357957" cy="615354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 разлом гранато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60648"/>
            <a:ext cx="8169773" cy="619268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 носико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76672"/>
            <a:ext cx="8748464" cy="597666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ябин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260648"/>
            <a:ext cx="7718965" cy="61261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алин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1" y="260648"/>
            <a:ext cx="7515953" cy="619817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8598124" cy="61261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8752098" cy="583264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</Words>
  <Application>Microsoft Office PowerPoint</Application>
  <PresentationFormat>Экран (4:3)</PresentationFormat>
  <Paragraphs>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Набросок карандашом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натюрмортом</dc:title>
  <dc:creator>Светланка</dc:creator>
  <cp:lastModifiedBy>Светланка</cp:lastModifiedBy>
  <cp:revision>4</cp:revision>
  <dcterms:created xsi:type="dcterms:W3CDTF">2023-09-11T15:46:01Z</dcterms:created>
  <dcterms:modified xsi:type="dcterms:W3CDTF">2023-10-01T06:55:45Z</dcterms:modified>
</cp:coreProperties>
</file>