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67" r:id="rId5"/>
    <p:sldId id="268" r:id="rId6"/>
    <p:sldId id="266" r:id="rId7"/>
    <p:sldId id="258" r:id="rId8"/>
    <p:sldId id="274" r:id="rId9"/>
    <p:sldId id="259" r:id="rId10"/>
    <p:sldId id="265" r:id="rId11"/>
    <p:sldId id="260" r:id="rId12"/>
    <p:sldId id="261" r:id="rId13"/>
    <p:sldId id="264" r:id="rId14"/>
    <p:sldId id="269" r:id="rId15"/>
    <p:sldId id="270" r:id="rId16"/>
    <p:sldId id="262" r:id="rId17"/>
    <p:sldId id="276" r:id="rId18"/>
    <p:sldId id="279" r:id="rId19"/>
    <p:sldId id="294" r:id="rId20"/>
    <p:sldId id="281" r:id="rId21"/>
    <p:sldId id="284" r:id="rId22"/>
    <p:sldId id="292" r:id="rId23"/>
    <p:sldId id="286" r:id="rId24"/>
    <p:sldId id="288" r:id="rId25"/>
    <p:sldId id="290" r:id="rId26"/>
    <p:sldId id="296" r:id="rId27"/>
    <p:sldId id="26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8F1D7-5970-4ECF-BA73-245E54412ADA}" type="datetimeFigureOut">
              <a:rPr lang="ru-RU" smtClean="0"/>
              <a:pPr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991E3-EFB7-49F6-98F8-CEC2C97807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772400" cy="24482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Экспериментирование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 подготовительной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229200"/>
            <a:ext cx="3563888" cy="14401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провела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группы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Артемьева Т.В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Поймай воздух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:\мои документы\сад\фото детей\опыты\20201103_1644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140968"/>
            <a:ext cx="3744178" cy="2807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D:\мои документы\сад\фото детей\опыты\20201103_1642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708920"/>
            <a:ext cx="3696411" cy="2772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268760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Обнаруживать воздух. Выявить свойства воздуха: невидим, без запаха, не имеет формы.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69" name="Picture 1" descr="D:\мои документы\сад\фото детей\опыты\20201103_165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916832"/>
            <a:ext cx="3360374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D:\мои документы\сад\фото детей\опыты\20201103_1623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93096"/>
            <a:ext cx="3144350" cy="2358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D:\мои документы\сад\фото детей\опыты\20201103_1623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564904"/>
            <a:ext cx="291632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2483768" y="260648"/>
            <a:ext cx="4752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Буря в стакане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12474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Определить, что воздух занимает место.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5" name="Picture 1" descr="D:\мои документы\сад\фото детей\опыты\20201103_1705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988840"/>
            <a:ext cx="3360373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D:\мои документы\сад\фото детей\опыты\20201103_170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16832"/>
            <a:ext cx="3552395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D:\мои документы\сад\фото детей\опыты\20201103_170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933056"/>
            <a:ext cx="3611893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99592" y="188640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Сухой из воды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52736"/>
            <a:ext cx="824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Определить , что воздух занимает место.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Имеет ли воздух вес?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Показать и доказать, что воздух имеет вес.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201105_1603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276872"/>
            <a:ext cx="1411432" cy="4218701"/>
          </a:xfrm>
          <a:prstGeom prst="rect">
            <a:avLst/>
          </a:prstGeom>
        </p:spPr>
      </p:pic>
      <p:pic>
        <p:nvPicPr>
          <p:cNvPr id="8" name="Рисунок 7" descr="img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501008"/>
            <a:ext cx="5361571" cy="2356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«Чем пахнет воздух?»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0201105-WA001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3212976"/>
            <a:ext cx="2905858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-20201105-WA0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492896"/>
            <a:ext cx="2600201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-20201105-WA0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3645024"/>
            <a:ext cx="2894045" cy="2983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611560" y="1340768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показать, что чистый воздух ничем не пахнет.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«Свечка в банке»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340768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Выявить, что при горении изменяется состав воздуха (кислорода становится меньше), что для горения нужен кислород. Познакомиться со способами тушения огня.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201105-WA0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933056"/>
            <a:ext cx="1897090" cy="2550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-20201105-WA00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3356992"/>
            <a:ext cx="2111300" cy="2751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-20201105-WA0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4221088"/>
            <a:ext cx="2065781" cy="1988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20201103_1624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221088"/>
            <a:ext cx="3131840" cy="2348880"/>
          </a:xfrm>
          <a:prstGeom prst="rect">
            <a:avLst/>
          </a:prstGeom>
        </p:spPr>
      </p:pic>
      <p:pic>
        <p:nvPicPr>
          <p:cNvPr id="7" name="Рисунок 6" descr="20201103_1625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475402"/>
            <a:ext cx="3240360" cy="2430270"/>
          </a:xfrm>
          <a:prstGeom prst="rect">
            <a:avLst/>
          </a:prstGeom>
        </p:spPr>
      </p:pic>
      <p:pic>
        <p:nvPicPr>
          <p:cNvPr id="8" name="Рисунок 7" descr="20201103_1625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1502786"/>
            <a:ext cx="3203848" cy="2402886"/>
          </a:xfrm>
          <a:prstGeom prst="rect">
            <a:avLst/>
          </a:prstGeom>
        </p:spPr>
      </p:pic>
      <p:pic>
        <p:nvPicPr>
          <p:cNvPr id="9" name="Рисунок 8" descr="20201103_1624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4149080"/>
            <a:ext cx="3275856" cy="24568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75656" y="26064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Эксперименты с водой: рисование  «Веселая клякса»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75656" y="26064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Эксперименты с водой: «Цветные льдинки»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4" descr="цв.лед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13" name="Содержимое 5" descr="цв.лед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700808"/>
            <a:ext cx="3216672" cy="4288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75656" y="26064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Эксперименты с водой: «Цветные льдинки»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5" descr="цв.лед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700808"/>
            <a:ext cx="3216672" cy="4288896"/>
          </a:xfrm>
          <a:prstGeom prst="rect">
            <a:avLst/>
          </a:prstGeom>
        </p:spPr>
      </p:pic>
      <p:pic>
        <p:nvPicPr>
          <p:cNvPr id="7" name="Содержимое 8" descr="цв.лед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04048" y="1700808"/>
            <a:ext cx="3386091" cy="4525963"/>
          </a:xfrm>
        </p:spPr>
      </p:pic>
      <p:pic>
        <p:nvPicPr>
          <p:cNvPr id="8" name="Содержимое 9" descr="цв.лед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2348880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188641"/>
            <a:ext cx="77768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Опыты с солью                                                                «Волшебные кристаллы»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развитие у детей познавательной активности, интереса к опытной деятельности.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/>
              <a:t>      </a:t>
            </a:r>
            <a:endParaRPr lang="ru-RU" dirty="0"/>
          </a:p>
        </p:txBody>
      </p:sp>
      <p:pic>
        <p:nvPicPr>
          <p:cNvPr id="39938" name="Picture 2" descr="https://kgatk.by/wp-content/uploads/vyrashhivanie-kristallov-1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636912"/>
            <a:ext cx="4372033" cy="3279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s://ds03.infourok.ru/uploads/ex/0813/00039e0a-1fe00b72/img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692696"/>
            <a:ext cx="6607589" cy="4955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188641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Опыт с солью                                                                «Волшебные кристаллы»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/>
              <a:t>      </a:t>
            </a:r>
            <a:endParaRPr lang="ru-RU" dirty="0"/>
          </a:p>
        </p:txBody>
      </p:sp>
      <p:pic>
        <p:nvPicPr>
          <p:cNvPr id="1027" name="Picture 3" descr="C:\Users\Светланка\Desktop\снеж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4199112" cy="4199112"/>
          </a:xfrm>
          <a:prstGeom prst="rect">
            <a:avLst/>
          </a:prstGeom>
          <a:noFill/>
        </p:spPr>
      </p:pic>
      <p:pic>
        <p:nvPicPr>
          <p:cNvPr id="11" name="Содержимое 5" descr="снежж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484784"/>
            <a:ext cx="424847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188641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Опыт с солью                                                                «Волшебные кристаллы»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/>
              <a:t>      </a:t>
            </a:r>
            <a:endParaRPr lang="ru-RU" dirty="0"/>
          </a:p>
        </p:txBody>
      </p:sp>
      <p:pic>
        <p:nvPicPr>
          <p:cNvPr id="2051" name="Picture 3" descr="C:\Users\Светланка\Desktop\клас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556792"/>
            <a:ext cx="4034952" cy="4741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Опыты с магнитом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34076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развитие познавательной активности детей в процессе знакомства со свойствами магнита.</a:t>
            </a:r>
          </a:p>
        </p:txBody>
      </p:sp>
      <p:pic>
        <p:nvPicPr>
          <p:cNvPr id="6146" name="Picture 2" descr="https://main-cdn.goods.ru/hlr-system/1485909414/100024254407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420888"/>
            <a:ext cx="4089326" cy="4113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Опыты с магнитом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Светланка\Desktop\магни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4680520" cy="4680520"/>
          </a:xfrm>
          <a:prstGeom prst="rect">
            <a:avLst/>
          </a:prstGeom>
          <a:noFill/>
        </p:spPr>
      </p:pic>
      <p:pic>
        <p:nvPicPr>
          <p:cNvPr id="3075" name="Picture 3" descr="C:\Users\Светланка\Desktop\магн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484784"/>
            <a:ext cx="3168352" cy="5084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Опыты с магнитом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Светланка\Desktop\магн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4824536" cy="4824536"/>
          </a:xfrm>
          <a:prstGeom prst="rect">
            <a:avLst/>
          </a:prstGeom>
          <a:noFill/>
        </p:spPr>
      </p:pic>
      <p:pic>
        <p:nvPicPr>
          <p:cNvPr id="4100" name="Picture 4" descr="C:\Users\Светланка\Desktop\магн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412776"/>
            <a:ext cx="2736304" cy="4852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Опытно-экспериментальная деятельность с объектами живой природы: посадка лука и фасоли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79208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знаний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о посадке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выращивании лука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фасоли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5122" name="Picture 2" descr="C:\Users\Светланка\Desktop\семе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060848"/>
            <a:ext cx="4824536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Опытно-экспериментальная деятельность с объектами живой природы: растет наш лук и фасоль!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ка\Desktop\лу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412776"/>
            <a:ext cx="3768867" cy="5107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Свойства песка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628800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Расширять знания детей о свойствах песка и его применении.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3789040"/>
            <a:ext cx="52565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камней он появился,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Зернами на свет явился: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Жёлтый, красный, белый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Или светло-серый.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морской он, то – речной.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«Из чего состоит песок»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:\мои документы\сад\фото детей\опыты\IMG-20201102-WA00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6354" y="3789040"/>
            <a:ext cx="2307783" cy="2509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D:\мои документы\сад\фото детей\опыты\IMG-20201102-WA0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89040"/>
            <a:ext cx="1708921" cy="248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D:\мои документы\сад\фото детей\опыты\IMG-20201102-WA0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492896"/>
            <a:ext cx="2483768" cy="3078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611560" y="1556792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выяснить, из чего состоит песок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7" descr="D:\мои документы\сад\фото детей\опыты\IMG-20201102-WA0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2564904"/>
            <a:ext cx="1960026" cy="29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«Песок сыпучий»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D:\мои документы\сад\фото детей\опыты\IMG-20201102-WA00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492896"/>
            <a:ext cx="2425538" cy="3624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D:\мои документы\сад\фото детей\опыты\IMG-20201102-WA0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420888"/>
            <a:ext cx="2999211" cy="3717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39552" y="134076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закреплять свойства песка: сыпучесть, подвижность.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D:\мои документы\сад\фото детей\опыты\IMG-20201102-WA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636912"/>
            <a:ext cx="2718302" cy="3624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D:\мои документы\сад\фото детей\опыты\IMG-20201102-WA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492896"/>
            <a:ext cx="2380957" cy="4221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1403648" y="404664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«Мокрый песок»   </a:t>
            </a:r>
            <a:r>
              <a:rPr lang="ru-RU" b="1" i="1" dirty="0" smtClean="0"/>
              <a:t>      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1196753"/>
            <a:ext cx="835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Закрепить знания о применении песка. Вспомнить  свойства мокрого песка: лепится, принимает нужную форму. Песок может очищать грязную воду, т.е является природным фильтром для очистки воды.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https://krot.info/uploads/posts/2020-01/1579584222_11-p-zhelto-belie-foni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мои документы\сад\фото детей\опыты\IMG-20201102-WA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187624" y="2708920"/>
            <a:ext cx="3384376" cy="3600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D:\мои документы\сад\фото детей\опыты\IMG-20201102-WA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044492"/>
            <a:ext cx="2448272" cy="4340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755576" y="141277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показать детям способность песка передвигаться.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476672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«Песок может двигаться»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6815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Опыты с воздухом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https://c.pxhere.com/photos/28/97/cloud_sky_white_fluffy_day_blue-590979.jpg!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988840"/>
            <a:ext cx="4990356" cy="3326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krot.info/uploads/posts/2020-01/1579255724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Свойства воздуха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3140968"/>
            <a:ext cx="73448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Никто его не замечает, а он всю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Землю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окружает.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Всю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жизнь с ним живем, а ни разу не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видели.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340768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познавательную активность в процессе экспериментирования; расширять знания о воздухе.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262</Words>
  <Application>Microsoft Office PowerPoint</Application>
  <PresentationFormat>Экран (4:3)</PresentationFormat>
  <Paragraphs>54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Экспериментирование  в подготовительной группе</vt:lpstr>
      <vt:lpstr>Слайд 2</vt:lpstr>
      <vt:lpstr>Свойства песка</vt:lpstr>
      <vt:lpstr> «Из чего состоит песок»</vt:lpstr>
      <vt:lpstr>«Песок сыпучий»</vt:lpstr>
      <vt:lpstr>Слайд 6</vt:lpstr>
      <vt:lpstr>Слайд 7</vt:lpstr>
      <vt:lpstr>Опыты с воздухом</vt:lpstr>
      <vt:lpstr>Свойства воздуха</vt:lpstr>
      <vt:lpstr>Поймай воздух</vt:lpstr>
      <vt:lpstr>Слайд 11</vt:lpstr>
      <vt:lpstr>Слайд 12</vt:lpstr>
      <vt:lpstr>Имеет ли воздух вес?</vt:lpstr>
      <vt:lpstr>«Чем пахнет воздух?»</vt:lpstr>
      <vt:lpstr>«Свечка в банке»</vt:lpstr>
      <vt:lpstr>Слайд 16</vt:lpstr>
      <vt:lpstr>Слайд 17</vt:lpstr>
      <vt:lpstr>Слайд 18</vt:lpstr>
      <vt:lpstr>Слайд 19</vt:lpstr>
      <vt:lpstr>Слайд 20</vt:lpstr>
      <vt:lpstr>Слайд 21</vt:lpstr>
      <vt:lpstr>Опыты с магнитом</vt:lpstr>
      <vt:lpstr>Опыты с магнитом</vt:lpstr>
      <vt:lpstr>Опыты с магнитом</vt:lpstr>
      <vt:lpstr>Опытно-экспериментальная деятельность с объектами живой природы: посадка лука и фасоли</vt:lpstr>
      <vt:lpstr>Опытно-экспериментальная деятельность с объектами живой природы: растет наш лук и фасоль!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58</cp:revision>
  <dcterms:created xsi:type="dcterms:W3CDTF">2020-11-04T16:29:38Z</dcterms:created>
  <dcterms:modified xsi:type="dcterms:W3CDTF">2023-08-15T13:31:24Z</dcterms:modified>
</cp:coreProperties>
</file>